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0" r:id="rId23"/>
    <p:sldId id="301" r:id="rId24"/>
    <p:sldId id="282" r:id="rId25"/>
    <p:sldId id="277" r:id="rId26"/>
    <p:sldId id="272" r:id="rId27"/>
    <p:sldId id="274" r:id="rId28"/>
    <p:sldId id="275" r:id="rId29"/>
    <p:sldId id="271" r:id="rId30"/>
    <p:sldId id="270" r:id="rId31"/>
    <p:sldId id="261" r:id="rId32"/>
    <p:sldId id="267" r:id="rId33"/>
    <p:sldId id="278" r:id="rId34"/>
    <p:sldId id="279" r:id="rId35"/>
    <p:sldId id="268" r:id="rId36"/>
    <p:sldId id="259" r:id="rId37"/>
    <p:sldId id="276" r:id="rId38"/>
    <p:sldId id="262" r:id="rId39"/>
    <p:sldId id="256" r:id="rId40"/>
    <p:sldId id="257" r:id="rId41"/>
    <p:sldId id="258"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044"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2020-05-28</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3855</Words>
  <Application>Microsoft Office PowerPoint</Application>
  <PresentationFormat>On-screen Show (16:9)</PresentationFormat>
  <Paragraphs>411</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60</cp:revision>
  <dcterms:created xsi:type="dcterms:W3CDTF">2019-04-05T22:57:48Z</dcterms:created>
  <dcterms:modified xsi:type="dcterms:W3CDTF">2020-05-29T00:59:55Z</dcterms:modified>
</cp:coreProperties>
</file>